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cuboid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0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2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Rectangular prism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circular prism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37</TotalTime>
  <Words>120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Twinkl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Monet Povey-Robertson</cp:lastModifiedBy>
  <cp:revision>6</cp:revision>
  <dcterms:created xsi:type="dcterms:W3CDTF">2018-11-18T11:55:21Z</dcterms:created>
  <dcterms:modified xsi:type="dcterms:W3CDTF">2018-12-13T20:52:04Z</dcterms:modified>
</cp:coreProperties>
</file>